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9" r:id="rId3"/>
    <p:sldId id="257"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09"/>
    <p:restoredTop sz="94433"/>
  </p:normalViewPr>
  <p:slideViewPr>
    <p:cSldViewPr snapToGrid="0" snapToObjects="1">
      <p:cViewPr varScale="1">
        <p:scale>
          <a:sx n="77" d="100"/>
          <a:sy n="77" d="100"/>
        </p:scale>
        <p:origin x="192"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6/20/18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‹N°›</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211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68305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91159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71025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6/20/18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1672083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383579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76674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12092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313276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6/20/18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794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6/20/18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950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6/20/18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70723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lienmini.fr/hgemc3-118"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B31BE-AF45-D547-A777-E289CB54D4AA}"/>
              </a:ext>
            </a:extLst>
          </p:cNvPr>
          <p:cNvSpPr>
            <a:spLocks noGrp="1"/>
          </p:cNvSpPr>
          <p:nvPr>
            <p:ph type="ctrTitle"/>
          </p:nvPr>
        </p:nvSpPr>
        <p:spPr>
          <a:xfrm>
            <a:off x="1317356" y="1162374"/>
            <a:ext cx="9546956" cy="4398124"/>
          </a:xfrm>
        </p:spPr>
        <p:txBody>
          <a:bodyPr/>
          <a:lstStyle/>
          <a:p>
            <a:r>
              <a:rPr lang="fr-FR" b="1" u="sng" dirty="0">
                <a:solidFill>
                  <a:srgbClr val="0070C0"/>
                </a:solidFill>
              </a:rPr>
              <a:t>Carte mentale</a:t>
            </a:r>
            <a:br>
              <a:rPr lang="fr-FR" b="1" u="sng" dirty="0">
                <a:solidFill>
                  <a:srgbClr val="0070C0"/>
                </a:solidFill>
              </a:rPr>
            </a:br>
            <a:r>
              <a:rPr lang="fr-FR" b="1" u="sng" dirty="0">
                <a:solidFill>
                  <a:srgbClr val="0070C0"/>
                </a:solidFill>
              </a:rPr>
              <a:t> </a:t>
            </a:r>
            <a:br>
              <a:rPr lang="fr-FR" b="1" u="sng" dirty="0"/>
            </a:br>
            <a:r>
              <a:rPr lang="fr-FR" b="1" dirty="0"/>
              <a:t>les territoires ultramarins</a:t>
            </a:r>
          </a:p>
        </p:txBody>
      </p:sp>
      <p:sp>
        <p:nvSpPr>
          <p:cNvPr id="4" name="ZoneTexte 3">
            <a:extLst>
              <a:ext uri="{FF2B5EF4-FFF2-40B4-BE49-F238E27FC236}">
                <a16:creationId xmlns:a16="http://schemas.microsoft.com/office/drawing/2014/main" id="{FDB9FAC8-B919-2B42-AA1D-6ECFEB05BD1A}"/>
              </a:ext>
            </a:extLst>
          </p:cNvPr>
          <p:cNvSpPr txBox="1"/>
          <p:nvPr/>
        </p:nvSpPr>
        <p:spPr>
          <a:xfrm>
            <a:off x="2366156" y="0"/>
            <a:ext cx="7908447" cy="523220"/>
          </a:xfrm>
          <a:prstGeom prst="rect">
            <a:avLst/>
          </a:prstGeom>
          <a:noFill/>
        </p:spPr>
        <p:txBody>
          <a:bodyPr wrap="none" rtlCol="0">
            <a:spAutoFit/>
          </a:bodyPr>
          <a:lstStyle/>
          <a:p>
            <a:r>
              <a:rPr lang="fr-FR" sz="2800" b="1" dirty="0"/>
              <a:t>Lien carte interactif : </a:t>
            </a:r>
            <a:r>
              <a:rPr lang="fr-FR" sz="2800" b="1" dirty="0">
                <a:hlinkClick r:id="rId2"/>
              </a:rPr>
              <a:t>www.lienmini.fr/hgemc3-118</a:t>
            </a:r>
            <a:r>
              <a:rPr lang="fr-FR" sz="2800" b="1" dirty="0"/>
              <a:t> </a:t>
            </a:r>
          </a:p>
        </p:txBody>
      </p:sp>
    </p:spTree>
    <p:extLst>
      <p:ext uri="{BB962C8B-B14F-4D97-AF65-F5344CB8AC3E}">
        <p14:creationId xmlns:p14="http://schemas.microsoft.com/office/powerpoint/2010/main" val="181585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B8F725-B594-6A45-A1AC-7539DD28DC62}"/>
              </a:ext>
            </a:extLst>
          </p:cNvPr>
          <p:cNvSpPr>
            <a:spLocks noGrp="1"/>
          </p:cNvSpPr>
          <p:nvPr>
            <p:ph type="title"/>
          </p:nvPr>
        </p:nvSpPr>
        <p:spPr>
          <a:xfrm>
            <a:off x="580209" y="1807120"/>
            <a:ext cx="3855720" cy="2932611"/>
          </a:xfrm>
        </p:spPr>
        <p:txBody>
          <a:bodyPr/>
          <a:lstStyle/>
          <a:p>
            <a:pPr algn="ctr"/>
            <a:r>
              <a:rPr lang="fr-FR" b="1" dirty="0"/>
              <a:t>Consigne pour construire la carte mentale</a:t>
            </a:r>
          </a:p>
        </p:txBody>
      </p:sp>
      <p:sp>
        <p:nvSpPr>
          <p:cNvPr id="3" name="Espace réservé du contenu 2">
            <a:extLst>
              <a:ext uri="{FF2B5EF4-FFF2-40B4-BE49-F238E27FC236}">
                <a16:creationId xmlns:a16="http://schemas.microsoft.com/office/drawing/2014/main" id="{D1089FD6-83FC-9945-B300-8D225FCD288D}"/>
              </a:ext>
            </a:extLst>
          </p:cNvPr>
          <p:cNvSpPr>
            <a:spLocks noGrp="1"/>
          </p:cNvSpPr>
          <p:nvPr>
            <p:ph idx="1"/>
          </p:nvPr>
        </p:nvSpPr>
        <p:spPr>
          <a:xfrm>
            <a:off x="5668192" y="287382"/>
            <a:ext cx="6523808" cy="6570618"/>
          </a:xfrm>
        </p:spPr>
        <p:txBody>
          <a:bodyPr>
            <a:normAutofit/>
          </a:bodyPr>
          <a:lstStyle/>
          <a:p>
            <a:pPr marL="0" indent="0" algn="just">
              <a:buNone/>
            </a:pPr>
            <a:r>
              <a:rPr lang="fr-FR" dirty="0"/>
              <a:t>A partir du chapitre de géographie sur les territoires ultramarins étudié en classe, réalisez une carte mentale (schéma heuristique) de synthèse sur l’ensemble du chapitre en plaçant chacun des termes ou des expressions suivants en fonction du </a:t>
            </a:r>
            <a:r>
              <a:rPr lang="fr-FR" b="1" u="sng" dirty="0"/>
              <a:t>thème principal</a:t>
            </a:r>
            <a:r>
              <a:rPr lang="fr-FR" dirty="0"/>
              <a:t> auxquels il appartient :  </a:t>
            </a:r>
          </a:p>
          <a:p>
            <a:pPr lvl="0" algn="just"/>
            <a:r>
              <a:rPr lang="fr-FR" dirty="0"/>
              <a:t>Placer au centre de votre feuille le thème : </a:t>
            </a:r>
            <a:r>
              <a:rPr lang="fr-FR" i="1" dirty="0"/>
              <a:t>« L’aménagement des territoires ultramarins français »</a:t>
            </a:r>
            <a:endParaRPr lang="fr-FR" dirty="0"/>
          </a:p>
          <a:p>
            <a:pPr lvl="0" algn="just"/>
            <a:r>
              <a:rPr lang="fr-FR" dirty="0"/>
              <a:t>Puis, faites partir 4 branches mettant en avant les thèmes principaux suivants :</a:t>
            </a:r>
          </a:p>
          <a:p>
            <a:pPr lvl="1" algn="just"/>
            <a:r>
              <a:rPr lang="fr-FR" i="1" dirty="0"/>
              <a:t>« Un développement difficile »</a:t>
            </a:r>
          </a:p>
          <a:p>
            <a:pPr lvl="1" algn="just"/>
            <a:r>
              <a:rPr lang="fr-FR" i="1" dirty="0"/>
              <a:t>« Des problématiques spécifiques »</a:t>
            </a:r>
          </a:p>
          <a:p>
            <a:pPr lvl="1" algn="just"/>
            <a:r>
              <a:rPr lang="fr-FR" i="1" dirty="0"/>
              <a:t>« Des aménagements spécifiques »</a:t>
            </a:r>
          </a:p>
          <a:p>
            <a:pPr lvl="1" algn="just"/>
            <a:r>
              <a:rPr lang="fr-FR" i="1" dirty="0"/>
              <a:t>« Atouts et liens avec la métropole »</a:t>
            </a:r>
            <a:endParaRPr lang="fr-FR" dirty="0"/>
          </a:p>
          <a:p>
            <a:pPr lvl="0" algn="just"/>
            <a:r>
              <a:rPr lang="fr-FR" dirty="0"/>
              <a:t>Placer chacun des termes suivants en fonction des thèmes principaux.</a:t>
            </a:r>
          </a:p>
          <a:p>
            <a:pPr lvl="0" algn="just"/>
            <a:r>
              <a:rPr lang="fr-FR" dirty="0"/>
              <a:t> Vous pouvez, si vous le voulez, développer un troisième niveau afin d’illustrer avec quelques exemples.</a:t>
            </a:r>
          </a:p>
        </p:txBody>
      </p:sp>
    </p:spTree>
    <p:extLst>
      <p:ext uri="{BB962C8B-B14F-4D97-AF65-F5344CB8AC3E}">
        <p14:creationId xmlns:p14="http://schemas.microsoft.com/office/powerpoint/2010/main" val="301726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a:extLst>
              <a:ext uri="{FF2B5EF4-FFF2-40B4-BE49-F238E27FC236}">
                <a16:creationId xmlns:a16="http://schemas.microsoft.com/office/drawing/2014/main" id="{E3DC1862-DC6E-374A-85B9-212FBC529F21}"/>
              </a:ext>
            </a:extLst>
          </p:cNvPr>
          <p:cNvPicPr>
            <a:picLocks noGrp="1" noChangeAspect="1"/>
          </p:cNvPicPr>
          <p:nvPr>
            <p:ph idx="1"/>
          </p:nvPr>
        </p:nvPicPr>
        <p:blipFill>
          <a:blip r:embed="rId2"/>
          <a:stretch>
            <a:fillRect/>
          </a:stretch>
        </p:blipFill>
        <p:spPr>
          <a:xfrm>
            <a:off x="-57150" y="0"/>
            <a:ext cx="12192000" cy="6858000"/>
          </a:xfrm>
        </p:spPr>
      </p:pic>
      <p:sp>
        <p:nvSpPr>
          <p:cNvPr id="14" name="Rectangle 13">
            <a:extLst>
              <a:ext uri="{FF2B5EF4-FFF2-40B4-BE49-F238E27FC236}">
                <a16:creationId xmlns:a16="http://schemas.microsoft.com/office/drawing/2014/main" id="{117D4378-5093-AF4D-8649-63A75ED3A2F1}"/>
              </a:ext>
            </a:extLst>
          </p:cNvPr>
          <p:cNvSpPr/>
          <p:nvPr/>
        </p:nvSpPr>
        <p:spPr>
          <a:xfrm>
            <a:off x="6884126" y="1005840"/>
            <a:ext cx="1946365"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F24866A-212D-E342-AA4F-1D348DA85E7E}"/>
              </a:ext>
            </a:extLst>
          </p:cNvPr>
          <p:cNvSpPr/>
          <p:nvPr/>
        </p:nvSpPr>
        <p:spPr>
          <a:xfrm>
            <a:off x="7720149" y="1508760"/>
            <a:ext cx="2534194"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C8B5CDF9-9884-5840-B567-49CF7B8E9EC7}"/>
              </a:ext>
            </a:extLst>
          </p:cNvPr>
          <p:cNvSpPr/>
          <p:nvPr/>
        </p:nvSpPr>
        <p:spPr>
          <a:xfrm>
            <a:off x="7249886" y="2364377"/>
            <a:ext cx="2403565"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893EE09E-69C4-B747-8638-CCAD74C6A8F8}"/>
              </a:ext>
            </a:extLst>
          </p:cNvPr>
          <p:cNvSpPr/>
          <p:nvPr/>
        </p:nvSpPr>
        <p:spPr>
          <a:xfrm>
            <a:off x="3918858" y="1407523"/>
            <a:ext cx="1306285"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D9F9F765-72CD-334C-9633-929DB4D591FF}"/>
              </a:ext>
            </a:extLst>
          </p:cNvPr>
          <p:cNvSpPr/>
          <p:nvPr/>
        </p:nvSpPr>
        <p:spPr>
          <a:xfrm>
            <a:off x="2318659" y="1590403"/>
            <a:ext cx="1495695"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68511C0A-D668-674C-BA01-363E211452D4}"/>
              </a:ext>
            </a:extLst>
          </p:cNvPr>
          <p:cNvSpPr/>
          <p:nvPr/>
        </p:nvSpPr>
        <p:spPr>
          <a:xfrm>
            <a:off x="710838" y="1527810"/>
            <a:ext cx="1369423"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94768F0A-5341-A646-80D8-0A6DC807D8F1}"/>
              </a:ext>
            </a:extLst>
          </p:cNvPr>
          <p:cNvSpPr/>
          <p:nvPr/>
        </p:nvSpPr>
        <p:spPr>
          <a:xfrm>
            <a:off x="3163388" y="5408023"/>
            <a:ext cx="2061755"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07D4EF2-5077-8041-A46B-CC6364982609}"/>
              </a:ext>
            </a:extLst>
          </p:cNvPr>
          <p:cNvSpPr/>
          <p:nvPr/>
        </p:nvSpPr>
        <p:spPr>
          <a:xfrm>
            <a:off x="862149" y="5561511"/>
            <a:ext cx="1946365"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4A786969-DDEF-2C4B-80CB-99BA6F72CDEF}"/>
              </a:ext>
            </a:extLst>
          </p:cNvPr>
          <p:cNvSpPr/>
          <p:nvPr/>
        </p:nvSpPr>
        <p:spPr>
          <a:xfrm>
            <a:off x="285207" y="4219302"/>
            <a:ext cx="2928256"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1CBE11D2-E435-FB48-BBE3-8420955A55BA}"/>
              </a:ext>
            </a:extLst>
          </p:cNvPr>
          <p:cNvSpPr/>
          <p:nvPr/>
        </p:nvSpPr>
        <p:spPr>
          <a:xfrm>
            <a:off x="7145383" y="5476603"/>
            <a:ext cx="168510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23956F7E-8704-9F41-9FC7-F36995303FCD}"/>
              </a:ext>
            </a:extLst>
          </p:cNvPr>
          <p:cNvSpPr/>
          <p:nvPr/>
        </p:nvSpPr>
        <p:spPr>
          <a:xfrm>
            <a:off x="8693331" y="4637314"/>
            <a:ext cx="1391195"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FAD7EFEC-037C-5944-B542-9EC267677450}"/>
              </a:ext>
            </a:extLst>
          </p:cNvPr>
          <p:cNvSpPr/>
          <p:nvPr/>
        </p:nvSpPr>
        <p:spPr>
          <a:xfrm>
            <a:off x="1861457" y="3141718"/>
            <a:ext cx="1580606" cy="3788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E72AF258-0465-514A-990C-DEABBF3F0901}"/>
              </a:ext>
            </a:extLst>
          </p:cNvPr>
          <p:cNvSpPr/>
          <p:nvPr/>
        </p:nvSpPr>
        <p:spPr>
          <a:xfrm>
            <a:off x="855616" y="3179173"/>
            <a:ext cx="1005841" cy="3788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D15EE5A5-8187-A34A-B73B-839B14D5D7CE}"/>
              </a:ext>
            </a:extLst>
          </p:cNvPr>
          <p:cNvSpPr/>
          <p:nvPr/>
        </p:nvSpPr>
        <p:spPr>
          <a:xfrm>
            <a:off x="438693" y="2517644"/>
            <a:ext cx="1913711" cy="3788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D102652-FDC5-0A44-BA16-D343AC6F3A4E}"/>
              </a:ext>
            </a:extLst>
          </p:cNvPr>
          <p:cNvSpPr/>
          <p:nvPr/>
        </p:nvSpPr>
        <p:spPr>
          <a:xfrm>
            <a:off x="3918858" y="147909"/>
            <a:ext cx="1580606" cy="3788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623C988F-F706-6B49-9E93-5E08D092D626}"/>
              </a:ext>
            </a:extLst>
          </p:cNvPr>
          <p:cNvSpPr/>
          <p:nvPr/>
        </p:nvSpPr>
        <p:spPr>
          <a:xfrm>
            <a:off x="1732100" y="1021807"/>
            <a:ext cx="1580606" cy="3788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9330C05D-941F-3243-8965-0D842D410C22}"/>
              </a:ext>
            </a:extLst>
          </p:cNvPr>
          <p:cNvSpPr/>
          <p:nvPr/>
        </p:nvSpPr>
        <p:spPr>
          <a:xfrm>
            <a:off x="4913812" y="674641"/>
            <a:ext cx="1580606" cy="3788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881C8461-7136-FC40-947E-53FA489B7FDA}"/>
              </a:ext>
            </a:extLst>
          </p:cNvPr>
          <p:cNvSpPr/>
          <p:nvPr/>
        </p:nvSpPr>
        <p:spPr>
          <a:xfrm>
            <a:off x="3610792" y="979715"/>
            <a:ext cx="913312" cy="3788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E0AF492A-04C7-1940-8C45-FF0DC6ED6705}"/>
              </a:ext>
            </a:extLst>
          </p:cNvPr>
          <p:cNvSpPr/>
          <p:nvPr/>
        </p:nvSpPr>
        <p:spPr>
          <a:xfrm>
            <a:off x="9495066" y="1078202"/>
            <a:ext cx="2566851" cy="3788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C999F4B1-3C94-B147-92E6-66BFD836B5C8}"/>
              </a:ext>
            </a:extLst>
          </p:cNvPr>
          <p:cNvSpPr/>
          <p:nvPr/>
        </p:nvSpPr>
        <p:spPr>
          <a:xfrm>
            <a:off x="8897440" y="5287191"/>
            <a:ext cx="1933303" cy="3788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E723162B-AFA1-C14A-87D3-1A62CE67E058}"/>
              </a:ext>
            </a:extLst>
          </p:cNvPr>
          <p:cNvSpPr/>
          <p:nvPr/>
        </p:nvSpPr>
        <p:spPr>
          <a:xfrm>
            <a:off x="120833" y="4820194"/>
            <a:ext cx="733696" cy="3788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DFE76B01-C2E2-8D4C-8A82-8744B9B6E320}"/>
              </a:ext>
            </a:extLst>
          </p:cNvPr>
          <p:cNvSpPr/>
          <p:nvPr/>
        </p:nvSpPr>
        <p:spPr>
          <a:xfrm>
            <a:off x="8815796" y="6008915"/>
            <a:ext cx="1097282" cy="3788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BC4619F8-5A18-4F4E-915A-0824E46CF039}"/>
              </a:ext>
            </a:extLst>
          </p:cNvPr>
          <p:cNvSpPr/>
          <p:nvPr/>
        </p:nvSpPr>
        <p:spPr>
          <a:xfrm>
            <a:off x="6357259" y="6315892"/>
            <a:ext cx="2336072" cy="3788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3" name="ZoneTexte 42">
            <a:extLst>
              <a:ext uri="{FF2B5EF4-FFF2-40B4-BE49-F238E27FC236}">
                <a16:creationId xmlns:a16="http://schemas.microsoft.com/office/drawing/2014/main" id="{69FF6C7F-B22B-FB40-8BA6-45E705E05BA5}"/>
              </a:ext>
            </a:extLst>
          </p:cNvPr>
          <p:cNvSpPr txBox="1"/>
          <p:nvPr/>
        </p:nvSpPr>
        <p:spPr>
          <a:xfrm>
            <a:off x="1175656" y="1077280"/>
            <a:ext cx="246018" cy="246221"/>
          </a:xfrm>
          <a:prstGeom prst="rect">
            <a:avLst/>
          </a:prstGeom>
          <a:noFill/>
        </p:spPr>
        <p:txBody>
          <a:bodyPr wrap="square" rtlCol="0">
            <a:spAutoFit/>
          </a:bodyPr>
          <a:lstStyle/>
          <a:p>
            <a:r>
              <a:rPr lang="fr-FR" sz="950" b="1" dirty="0">
                <a:solidFill>
                  <a:schemeClr val="bg1"/>
                </a:solidFill>
                <a:latin typeface="Calibri" panose="020F0502020204030204" pitchFamily="34" charset="0"/>
                <a:cs typeface="Al Bayan Plain" pitchFamily="2" charset="-78"/>
              </a:rPr>
              <a:t>s</a:t>
            </a:r>
          </a:p>
        </p:txBody>
      </p:sp>
      <p:pic>
        <p:nvPicPr>
          <p:cNvPr id="46" name="Image 45">
            <a:extLst>
              <a:ext uri="{FF2B5EF4-FFF2-40B4-BE49-F238E27FC236}">
                <a16:creationId xmlns:a16="http://schemas.microsoft.com/office/drawing/2014/main" id="{0CC34652-AA3E-154B-AD98-9758AAF6A579}"/>
              </a:ext>
            </a:extLst>
          </p:cNvPr>
          <p:cNvPicPr>
            <a:picLocks noChangeAspect="1"/>
          </p:cNvPicPr>
          <p:nvPr/>
        </p:nvPicPr>
        <p:blipFill>
          <a:blip r:embed="rId3"/>
          <a:stretch>
            <a:fillRect/>
          </a:stretch>
        </p:blipFill>
        <p:spPr>
          <a:xfrm>
            <a:off x="-41003" y="1017254"/>
            <a:ext cx="1532347" cy="361403"/>
          </a:xfrm>
          <a:prstGeom prst="rect">
            <a:avLst/>
          </a:prstGeom>
        </p:spPr>
      </p:pic>
      <p:sp>
        <p:nvSpPr>
          <p:cNvPr id="47" name="Rectangle 46">
            <a:extLst>
              <a:ext uri="{FF2B5EF4-FFF2-40B4-BE49-F238E27FC236}">
                <a16:creationId xmlns:a16="http://schemas.microsoft.com/office/drawing/2014/main" id="{1B364E26-5B44-624F-A926-7DAB24997A09}"/>
              </a:ext>
            </a:extLst>
          </p:cNvPr>
          <p:cNvSpPr/>
          <p:nvPr/>
        </p:nvSpPr>
        <p:spPr>
          <a:xfrm>
            <a:off x="-29754" y="999308"/>
            <a:ext cx="1580606" cy="3788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pic>
        <p:nvPicPr>
          <p:cNvPr id="49" name="Image 48">
            <a:extLst>
              <a:ext uri="{FF2B5EF4-FFF2-40B4-BE49-F238E27FC236}">
                <a16:creationId xmlns:a16="http://schemas.microsoft.com/office/drawing/2014/main" id="{A5FA46CA-E852-FE4C-9F04-C15B93B01817}"/>
              </a:ext>
            </a:extLst>
          </p:cNvPr>
          <p:cNvPicPr>
            <a:picLocks noChangeAspect="1"/>
          </p:cNvPicPr>
          <p:nvPr/>
        </p:nvPicPr>
        <p:blipFill>
          <a:blip r:embed="rId4"/>
          <a:stretch>
            <a:fillRect/>
          </a:stretch>
        </p:blipFill>
        <p:spPr>
          <a:xfrm>
            <a:off x="1631164" y="2112554"/>
            <a:ext cx="1442479" cy="316236"/>
          </a:xfrm>
          <a:prstGeom prst="rect">
            <a:avLst/>
          </a:prstGeom>
        </p:spPr>
      </p:pic>
      <p:sp>
        <p:nvSpPr>
          <p:cNvPr id="50" name="Rectangle 49">
            <a:extLst>
              <a:ext uri="{FF2B5EF4-FFF2-40B4-BE49-F238E27FC236}">
                <a16:creationId xmlns:a16="http://schemas.microsoft.com/office/drawing/2014/main" id="{1702C86D-5025-8641-B182-DEBC63640E19}"/>
              </a:ext>
            </a:extLst>
          </p:cNvPr>
          <p:cNvSpPr/>
          <p:nvPr/>
        </p:nvSpPr>
        <p:spPr>
          <a:xfrm>
            <a:off x="1334951" y="2052280"/>
            <a:ext cx="1946365"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FC7D7CDA-A535-784E-B907-DA229338034E}"/>
              </a:ext>
            </a:extLst>
          </p:cNvPr>
          <p:cNvPicPr>
            <a:picLocks noChangeAspect="1"/>
          </p:cNvPicPr>
          <p:nvPr/>
        </p:nvPicPr>
        <p:blipFill>
          <a:blip r:embed="rId5"/>
          <a:stretch>
            <a:fillRect/>
          </a:stretch>
        </p:blipFill>
        <p:spPr>
          <a:xfrm>
            <a:off x="0" y="0"/>
            <a:ext cx="12133071" cy="6858000"/>
          </a:xfrm>
          <a:prstGeom prst="rect">
            <a:avLst/>
          </a:prstGeom>
        </p:spPr>
      </p:pic>
      <p:pic>
        <p:nvPicPr>
          <p:cNvPr id="5" name="Image 4">
            <a:extLst>
              <a:ext uri="{FF2B5EF4-FFF2-40B4-BE49-F238E27FC236}">
                <a16:creationId xmlns:a16="http://schemas.microsoft.com/office/drawing/2014/main" id="{1BCFAF52-209A-9041-A45E-3A3248F2F4B2}"/>
              </a:ext>
            </a:extLst>
          </p:cNvPr>
          <p:cNvPicPr>
            <a:picLocks noChangeAspect="1"/>
          </p:cNvPicPr>
          <p:nvPr/>
        </p:nvPicPr>
        <p:blipFill>
          <a:blip r:embed="rId6"/>
          <a:stretch>
            <a:fillRect/>
          </a:stretch>
        </p:blipFill>
        <p:spPr>
          <a:xfrm>
            <a:off x="906706" y="-7783"/>
            <a:ext cx="10139211" cy="6759474"/>
          </a:xfrm>
          <a:prstGeom prst="rect">
            <a:avLst/>
          </a:prstGeom>
        </p:spPr>
      </p:pic>
      <p:pic>
        <p:nvPicPr>
          <p:cNvPr id="7" name="Image 6">
            <a:extLst>
              <a:ext uri="{FF2B5EF4-FFF2-40B4-BE49-F238E27FC236}">
                <a16:creationId xmlns:a16="http://schemas.microsoft.com/office/drawing/2014/main" id="{21AE4C24-3AFF-884F-9361-6DF01CC0FFAE}"/>
              </a:ext>
            </a:extLst>
          </p:cNvPr>
          <p:cNvPicPr>
            <a:picLocks noChangeAspect="1"/>
          </p:cNvPicPr>
          <p:nvPr/>
        </p:nvPicPr>
        <p:blipFill>
          <a:blip r:embed="rId7"/>
          <a:stretch>
            <a:fillRect/>
          </a:stretch>
        </p:blipFill>
        <p:spPr>
          <a:xfrm>
            <a:off x="0" y="0"/>
            <a:ext cx="12112604" cy="6884853"/>
          </a:xfrm>
          <a:prstGeom prst="rect">
            <a:avLst/>
          </a:prstGeom>
        </p:spPr>
      </p:pic>
      <p:pic>
        <p:nvPicPr>
          <p:cNvPr id="9" name="Image 8">
            <a:extLst>
              <a:ext uri="{FF2B5EF4-FFF2-40B4-BE49-F238E27FC236}">
                <a16:creationId xmlns:a16="http://schemas.microsoft.com/office/drawing/2014/main" id="{2CB09DBC-6C4E-AA40-B6A8-210A98DC770E}"/>
              </a:ext>
            </a:extLst>
          </p:cNvPr>
          <p:cNvPicPr>
            <a:picLocks noChangeAspect="1"/>
          </p:cNvPicPr>
          <p:nvPr/>
        </p:nvPicPr>
        <p:blipFill>
          <a:blip r:embed="rId8"/>
          <a:stretch>
            <a:fillRect/>
          </a:stretch>
        </p:blipFill>
        <p:spPr>
          <a:xfrm>
            <a:off x="0" y="0"/>
            <a:ext cx="12192000" cy="6858000"/>
          </a:xfrm>
          <a:prstGeom prst="rect">
            <a:avLst/>
          </a:prstGeom>
        </p:spPr>
      </p:pic>
      <p:pic>
        <p:nvPicPr>
          <p:cNvPr id="11" name="Image 10">
            <a:extLst>
              <a:ext uri="{FF2B5EF4-FFF2-40B4-BE49-F238E27FC236}">
                <a16:creationId xmlns:a16="http://schemas.microsoft.com/office/drawing/2014/main" id="{3A3ABD40-C444-A745-BF6A-6A2568981922}"/>
              </a:ext>
            </a:extLst>
          </p:cNvPr>
          <p:cNvPicPr>
            <a:picLocks noChangeAspect="1"/>
          </p:cNvPicPr>
          <p:nvPr/>
        </p:nvPicPr>
        <p:blipFill>
          <a:blip r:embed="rId9"/>
          <a:stretch>
            <a:fillRect/>
          </a:stretch>
        </p:blipFill>
        <p:spPr>
          <a:xfrm>
            <a:off x="-29754" y="3201"/>
            <a:ext cx="12221754" cy="6862581"/>
          </a:xfrm>
          <a:prstGeom prst="rect">
            <a:avLst/>
          </a:prstGeom>
        </p:spPr>
      </p:pic>
      <p:pic>
        <p:nvPicPr>
          <p:cNvPr id="20" name="Image 19">
            <a:extLst>
              <a:ext uri="{FF2B5EF4-FFF2-40B4-BE49-F238E27FC236}">
                <a16:creationId xmlns:a16="http://schemas.microsoft.com/office/drawing/2014/main" id="{B21BD763-A5AC-CB49-A3AF-331724D35494}"/>
              </a:ext>
            </a:extLst>
          </p:cNvPr>
          <p:cNvPicPr>
            <a:picLocks noChangeAspect="1"/>
          </p:cNvPicPr>
          <p:nvPr/>
        </p:nvPicPr>
        <p:blipFill>
          <a:blip r:embed="rId10"/>
          <a:stretch>
            <a:fillRect/>
          </a:stretch>
        </p:blipFill>
        <p:spPr>
          <a:xfrm>
            <a:off x="0" y="8018"/>
            <a:ext cx="12139999" cy="6751456"/>
          </a:xfrm>
          <a:prstGeom prst="rect">
            <a:avLst/>
          </a:prstGeom>
        </p:spPr>
      </p:pic>
      <p:pic>
        <p:nvPicPr>
          <p:cNvPr id="30" name="Image 29">
            <a:extLst>
              <a:ext uri="{FF2B5EF4-FFF2-40B4-BE49-F238E27FC236}">
                <a16:creationId xmlns:a16="http://schemas.microsoft.com/office/drawing/2014/main" id="{8D9D28DD-0DB7-1A45-B949-BA987C42245A}"/>
              </a:ext>
            </a:extLst>
          </p:cNvPr>
          <p:cNvPicPr>
            <a:picLocks noChangeAspect="1"/>
          </p:cNvPicPr>
          <p:nvPr/>
        </p:nvPicPr>
        <p:blipFill>
          <a:blip r:embed="rId11"/>
          <a:stretch>
            <a:fillRect/>
          </a:stretch>
        </p:blipFill>
        <p:spPr>
          <a:xfrm>
            <a:off x="-21574" y="14332"/>
            <a:ext cx="12134177" cy="6843667"/>
          </a:xfrm>
          <a:prstGeom prst="rect">
            <a:avLst/>
          </a:prstGeom>
        </p:spPr>
      </p:pic>
    </p:spTree>
    <p:extLst>
      <p:ext uri="{BB962C8B-B14F-4D97-AF65-F5344CB8AC3E}">
        <p14:creationId xmlns:p14="http://schemas.microsoft.com/office/powerpoint/2010/main" val="83793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1" nodeType="clickEffect">
                                  <p:stCondLst>
                                    <p:cond delay="0"/>
                                  </p:stCondLst>
                                  <p:childTnLst>
                                    <p:animEffect transition="out" filter="randombar(horizontal)">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0" nodeType="clickEffect">
                                  <p:stCondLst>
                                    <p:cond delay="0"/>
                                  </p:stCondLst>
                                  <p:childTnLst>
                                    <p:animEffect transition="out" filter="randombar(horizontal)">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grpId="0" nodeType="clickEffect">
                                  <p:stCondLst>
                                    <p:cond delay="0"/>
                                  </p:stCondLst>
                                  <p:childTnLst>
                                    <p:animEffect transition="out" filter="randombar(horizontal)">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4" presetClass="exit" presetSubtype="10" fill="hold" grpId="0" nodeType="clickEffect">
                                  <p:stCondLst>
                                    <p:cond delay="0"/>
                                  </p:stCondLst>
                                  <p:childTnLst>
                                    <p:animEffect transition="out" filter="randombar(horizontal)">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4" presetClass="exit" presetSubtype="10" fill="hold" grpId="0" nodeType="clickEffect">
                                  <p:stCondLst>
                                    <p:cond delay="0"/>
                                  </p:stCondLst>
                                  <p:childTnLst>
                                    <p:animEffect transition="out" filter="randombar(horizontal)">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4" presetClass="exit" presetSubtype="10" fill="hold" grpId="0" nodeType="clickEffect">
                                  <p:stCondLst>
                                    <p:cond delay="0"/>
                                  </p:stCondLst>
                                  <p:childTnLst>
                                    <p:animEffect transition="out" filter="randombar(horizontal)">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0" nodeType="clickEffect">
                                  <p:stCondLst>
                                    <p:cond delay="0"/>
                                  </p:stCondLst>
                                  <p:childTnLst>
                                    <p:animEffect transition="out" filter="randombar(horizontal)">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linds(horizontal)">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xit" presetSubtype="10" fill="hold" nodeType="clickEffect">
                                  <p:stCondLst>
                                    <p:cond delay="0"/>
                                  </p:stCondLst>
                                  <p:childTnLst>
                                    <p:animEffect transition="out" filter="randombar(horizontal)">
                                      <p:cBhvr>
                                        <p:cTn id="76" dur="500"/>
                                        <p:tgtEl>
                                          <p:spTgt spid="3"/>
                                        </p:tgtEl>
                                      </p:cBhvr>
                                    </p:animEffect>
                                    <p:set>
                                      <p:cBhvr>
                                        <p:cTn id="77" dur="1" fill="hold">
                                          <p:stCondLst>
                                            <p:cond delay="499"/>
                                          </p:stCondLst>
                                        </p:cTn>
                                        <p:tgtEl>
                                          <p:spTgt spid="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4" presetClass="exit" presetSubtype="10" fill="hold" grpId="0" nodeType="clickEffect">
                                  <p:stCondLst>
                                    <p:cond delay="0"/>
                                  </p:stCondLst>
                                  <p:childTnLst>
                                    <p:animEffect transition="out" filter="randombar(horizontal)">
                                      <p:cBhvr>
                                        <p:cTn id="81" dur="500"/>
                                        <p:tgtEl>
                                          <p:spTgt spid="28"/>
                                        </p:tgtEl>
                                      </p:cBhvr>
                                    </p:animEffect>
                                    <p:set>
                                      <p:cBhvr>
                                        <p:cTn id="82" dur="1" fill="hold">
                                          <p:stCondLst>
                                            <p:cond delay="499"/>
                                          </p:stCondLst>
                                        </p:cTn>
                                        <p:tgtEl>
                                          <p:spTgt spid="2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blinds(horizontal)">
                                      <p:cBhvr>
                                        <p:cTn id="87" dur="500"/>
                                        <p:tgtEl>
                                          <p:spTgt spid="5"/>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xit" presetSubtype="10" fill="hold" nodeType="clickEffect">
                                  <p:stCondLst>
                                    <p:cond delay="0"/>
                                  </p:stCondLst>
                                  <p:childTnLst>
                                    <p:animEffect transition="out" filter="randombar(horizontal)">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blinds(horizontal)">
                                      <p:cBhvr>
                                        <p:cTn id="97" dur="500"/>
                                        <p:tgtEl>
                                          <p:spTgt spid="7"/>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xit" presetSubtype="10" fill="hold" nodeType="clickEffect">
                                  <p:stCondLst>
                                    <p:cond delay="0"/>
                                  </p:stCondLst>
                                  <p:childTnLst>
                                    <p:animEffect transition="out" filter="randombar(horizontal)">
                                      <p:cBhvr>
                                        <p:cTn id="101" dur="500"/>
                                        <p:tgtEl>
                                          <p:spTgt spid="7"/>
                                        </p:tgtEl>
                                      </p:cBhvr>
                                    </p:animEffect>
                                    <p:set>
                                      <p:cBhvr>
                                        <p:cTn id="102" dur="1" fill="hold">
                                          <p:stCondLst>
                                            <p:cond delay="499"/>
                                          </p:stCondLst>
                                        </p:cTn>
                                        <p:tgtEl>
                                          <p:spTgt spid="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0" nodeType="clickEffect">
                                  <p:stCondLst>
                                    <p:cond delay="0"/>
                                  </p:stCondLst>
                                  <p:childTnLst>
                                    <p:animEffect transition="out" filter="randombar(horizontal)">
                                      <p:cBhvr>
                                        <p:cTn id="106" dur="500"/>
                                        <p:tgtEl>
                                          <p:spTgt spid="29"/>
                                        </p:tgtEl>
                                      </p:cBhvr>
                                    </p:animEffect>
                                    <p:set>
                                      <p:cBhvr>
                                        <p:cTn id="107" dur="1" fill="hold">
                                          <p:stCondLst>
                                            <p:cond delay="499"/>
                                          </p:stCondLst>
                                        </p:cTn>
                                        <p:tgtEl>
                                          <p:spTgt spid="29"/>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blinds(horizontal)">
                                      <p:cBhvr>
                                        <p:cTn id="112" dur="500"/>
                                        <p:tgtEl>
                                          <p:spTgt spid="9"/>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xit" presetSubtype="10" fill="hold" nodeType="clickEffect">
                                  <p:stCondLst>
                                    <p:cond delay="0"/>
                                  </p:stCondLst>
                                  <p:childTnLst>
                                    <p:animEffect transition="out" filter="randombar(horizontal)">
                                      <p:cBhvr>
                                        <p:cTn id="116" dur="500"/>
                                        <p:tgtEl>
                                          <p:spTgt spid="9"/>
                                        </p:tgtEl>
                                      </p:cBhvr>
                                    </p:animEffect>
                                    <p:set>
                                      <p:cBhvr>
                                        <p:cTn id="117" dur="1" fill="hold">
                                          <p:stCondLst>
                                            <p:cond delay="499"/>
                                          </p:stCondLst>
                                        </p:cTn>
                                        <p:tgtEl>
                                          <p:spTgt spid="9"/>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4" presetClass="exit" presetSubtype="10" fill="hold" grpId="1" nodeType="clickEffect">
                                  <p:stCondLst>
                                    <p:cond delay="0"/>
                                  </p:stCondLst>
                                  <p:childTnLst>
                                    <p:animEffect transition="out" filter="randombar(horizontal)">
                                      <p:cBhvr>
                                        <p:cTn id="121" dur="500"/>
                                        <p:tgtEl>
                                          <p:spTgt spid="47"/>
                                        </p:tgtEl>
                                      </p:cBhvr>
                                    </p:animEffect>
                                    <p:set>
                                      <p:cBhvr>
                                        <p:cTn id="122" dur="1" fill="hold">
                                          <p:stCondLst>
                                            <p:cond delay="499"/>
                                          </p:stCondLst>
                                        </p:cTn>
                                        <p:tgtEl>
                                          <p:spTgt spid="47"/>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4" presetClass="exit" presetSubtype="10" fill="hold" grpId="0" nodeType="clickEffect">
                                  <p:stCondLst>
                                    <p:cond delay="0"/>
                                  </p:stCondLst>
                                  <p:childTnLst>
                                    <p:animEffect transition="out" filter="randombar(horizontal)">
                                      <p:cBhvr>
                                        <p:cTn id="126" dur="500"/>
                                        <p:tgtEl>
                                          <p:spTgt spid="32"/>
                                        </p:tgtEl>
                                      </p:cBhvr>
                                    </p:animEffect>
                                    <p:set>
                                      <p:cBhvr>
                                        <p:cTn id="127" dur="1" fill="hold">
                                          <p:stCondLst>
                                            <p:cond delay="499"/>
                                          </p:stCondLst>
                                        </p:cTn>
                                        <p:tgtEl>
                                          <p:spTgt spid="32"/>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4" presetClass="exit" presetSubtype="10" fill="hold" grpId="0" nodeType="clickEffect">
                                  <p:stCondLst>
                                    <p:cond delay="0"/>
                                  </p:stCondLst>
                                  <p:childTnLst>
                                    <p:animEffect transition="out" filter="randombar(horizontal)">
                                      <p:cBhvr>
                                        <p:cTn id="131" dur="500"/>
                                        <p:tgtEl>
                                          <p:spTgt spid="36"/>
                                        </p:tgtEl>
                                      </p:cBhvr>
                                    </p:animEffect>
                                    <p:set>
                                      <p:cBhvr>
                                        <p:cTn id="132" dur="1" fill="hold">
                                          <p:stCondLst>
                                            <p:cond delay="499"/>
                                          </p:stCondLst>
                                        </p:cTn>
                                        <p:tgtEl>
                                          <p:spTgt spid="36"/>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4" presetClass="exit" presetSubtype="10" fill="hold" grpId="0" nodeType="clickEffect">
                                  <p:stCondLst>
                                    <p:cond delay="0"/>
                                  </p:stCondLst>
                                  <p:childTnLst>
                                    <p:animEffect transition="out" filter="randombar(horizontal)">
                                      <p:cBhvr>
                                        <p:cTn id="136" dur="500"/>
                                        <p:tgtEl>
                                          <p:spTgt spid="31"/>
                                        </p:tgtEl>
                                      </p:cBhvr>
                                    </p:animEffect>
                                    <p:set>
                                      <p:cBhvr>
                                        <p:cTn id="137" dur="1" fill="hold">
                                          <p:stCondLst>
                                            <p:cond delay="499"/>
                                          </p:stCondLst>
                                        </p:cTn>
                                        <p:tgtEl>
                                          <p:spTgt spid="31"/>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4" presetClass="exit" presetSubtype="10" fill="hold" grpId="0" nodeType="clickEffect">
                                  <p:stCondLst>
                                    <p:cond delay="0"/>
                                  </p:stCondLst>
                                  <p:childTnLst>
                                    <p:animEffect transition="out" filter="randombar(horizontal)">
                                      <p:cBhvr>
                                        <p:cTn id="141" dur="500"/>
                                        <p:tgtEl>
                                          <p:spTgt spid="35"/>
                                        </p:tgtEl>
                                      </p:cBhvr>
                                    </p:animEffect>
                                    <p:set>
                                      <p:cBhvr>
                                        <p:cTn id="142" dur="1" fill="hold">
                                          <p:stCondLst>
                                            <p:cond delay="499"/>
                                          </p:stCondLst>
                                        </p:cTn>
                                        <p:tgtEl>
                                          <p:spTgt spid="35"/>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11"/>
                                        </p:tgtEl>
                                        <p:attrNameLst>
                                          <p:attrName>style.visibility</p:attrName>
                                        </p:attrNameLst>
                                      </p:cBhvr>
                                      <p:to>
                                        <p:strVal val="visible"/>
                                      </p:to>
                                    </p:set>
                                    <p:animEffect transition="in" filter="blinds(horizontal)">
                                      <p:cBhvr>
                                        <p:cTn id="147" dur="500"/>
                                        <p:tgtEl>
                                          <p:spTgt spid="11"/>
                                        </p:tgtEl>
                                      </p:cBhvr>
                                    </p:animEffect>
                                  </p:childTnLst>
                                </p:cTn>
                              </p:par>
                            </p:childTnLst>
                          </p:cTn>
                        </p:par>
                      </p:childTnLst>
                    </p:cTn>
                  </p:par>
                  <p:par>
                    <p:cTn id="148" fill="hold">
                      <p:stCondLst>
                        <p:cond delay="indefinite"/>
                      </p:stCondLst>
                      <p:childTnLst>
                        <p:par>
                          <p:cTn id="149" fill="hold">
                            <p:stCondLst>
                              <p:cond delay="0"/>
                            </p:stCondLst>
                            <p:childTnLst>
                              <p:par>
                                <p:cTn id="150" presetID="14" presetClass="exit" presetSubtype="10" fill="hold" nodeType="clickEffect">
                                  <p:stCondLst>
                                    <p:cond delay="0"/>
                                  </p:stCondLst>
                                  <p:childTnLst>
                                    <p:animEffect transition="out" filter="randombar(horizontal)">
                                      <p:cBhvr>
                                        <p:cTn id="151" dur="500"/>
                                        <p:tgtEl>
                                          <p:spTgt spid="11"/>
                                        </p:tgtEl>
                                      </p:cBhvr>
                                    </p:animEffect>
                                    <p:set>
                                      <p:cBhvr>
                                        <p:cTn id="152" dur="1" fill="hold">
                                          <p:stCondLst>
                                            <p:cond delay="499"/>
                                          </p:stCondLst>
                                        </p:cTn>
                                        <p:tgtEl>
                                          <p:spTgt spid="11"/>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4" presetClass="exit" presetSubtype="10" fill="hold" grpId="0" nodeType="clickEffect">
                                  <p:stCondLst>
                                    <p:cond delay="0"/>
                                  </p:stCondLst>
                                  <p:childTnLst>
                                    <p:animEffect transition="out" filter="randombar(horizontal)">
                                      <p:cBhvr>
                                        <p:cTn id="156" dur="500"/>
                                        <p:tgtEl>
                                          <p:spTgt spid="38"/>
                                        </p:tgtEl>
                                      </p:cBhvr>
                                    </p:animEffect>
                                    <p:set>
                                      <p:cBhvr>
                                        <p:cTn id="157" dur="1" fill="hold">
                                          <p:stCondLst>
                                            <p:cond delay="499"/>
                                          </p:stCondLst>
                                        </p:cTn>
                                        <p:tgtEl>
                                          <p:spTgt spid="38"/>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4" presetClass="exit" presetSubtype="10" fill="hold" grpId="0" nodeType="clickEffect">
                                  <p:stCondLst>
                                    <p:cond delay="0"/>
                                  </p:stCondLst>
                                  <p:childTnLst>
                                    <p:animEffect transition="out" filter="randombar(horizontal)">
                                      <p:cBhvr>
                                        <p:cTn id="161" dur="500"/>
                                        <p:tgtEl>
                                          <p:spTgt spid="39"/>
                                        </p:tgtEl>
                                      </p:cBhvr>
                                    </p:animEffect>
                                    <p:set>
                                      <p:cBhvr>
                                        <p:cTn id="162" dur="1" fill="hold">
                                          <p:stCondLst>
                                            <p:cond delay="499"/>
                                          </p:stCondLst>
                                        </p:cTn>
                                        <p:tgtEl>
                                          <p:spTgt spid="39"/>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nodeType="clickEffect">
                                  <p:stCondLst>
                                    <p:cond delay="0"/>
                                  </p:stCondLst>
                                  <p:childTnLst>
                                    <p:set>
                                      <p:cBhvr>
                                        <p:cTn id="166" dur="1" fill="hold">
                                          <p:stCondLst>
                                            <p:cond delay="0"/>
                                          </p:stCondLst>
                                        </p:cTn>
                                        <p:tgtEl>
                                          <p:spTgt spid="20"/>
                                        </p:tgtEl>
                                        <p:attrNameLst>
                                          <p:attrName>style.visibility</p:attrName>
                                        </p:attrNameLst>
                                      </p:cBhvr>
                                      <p:to>
                                        <p:strVal val="visible"/>
                                      </p:to>
                                    </p:set>
                                    <p:animEffect transition="in" filter="blinds(horizontal)">
                                      <p:cBhvr>
                                        <p:cTn id="167" dur="500"/>
                                        <p:tgtEl>
                                          <p:spTgt spid="20"/>
                                        </p:tgtEl>
                                      </p:cBhvr>
                                    </p:animEffect>
                                  </p:childTnLst>
                                </p:cTn>
                              </p:par>
                            </p:childTnLst>
                          </p:cTn>
                        </p:par>
                      </p:childTnLst>
                    </p:cTn>
                  </p:par>
                  <p:par>
                    <p:cTn id="168" fill="hold">
                      <p:stCondLst>
                        <p:cond delay="indefinite"/>
                      </p:stCondLst>
                      <p:childTnLst>
                        <p:par>
                          <p:cTn id="169" fill="hold">
                            <p:stCondLst>
                              <p:cond delay="0"/>
                            </p:stCondLst>
                            <p:childTnLst>
                              <p:par>
                                <p:cTn id="170" presetID="14" presetClass="exit" presetSubtype="10" fill="hold" nodeType="clickEffect">
                                  <p:stCondLst>
                                    <p:cond delay="0"/>
                                  </p:stCondLst>
                                  <p:childTnLst>
                                    <p:animEffect transition="out" filter="randombar(horizontal)">
                                      <p:cBhvr>
                                        <p:cTn id="171" dur="500"/>
                                        <p:tgtEl>
                                          <p:spTgt spid="20"/>
                                        </p:tgtEl>
                                      </p:cBhvr>
                                    </p:animEffect>
                                    <p:set>
                                      <p:cBhvr>
                                        <p:cTn id="172" dur="1" fill="hold">
                                          <p:stCondLst>
                                            <p:cond delay="499"/>
                                          </p:stCondLst>
                                        </p:cTn>
                                        <p:tgtEl>
                                          <p:spTgt spid="20"/>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14" presetClass="exit" presetSubtype="10" fill="hold" grpId="0" nodeType="clickEffect">
                                  <p:stCondLst>
                                    <p:cond delay="0"/>
                                  </p:stCondLst>
                                  <p:childTnLst>
                                    <p:animEffect transition="out" filter="randombar(horizontal)">
                                      <p:cBhvr>
                                        <p:cTn id="176" dur="500"/>
                                        <p:tgtEl>
                                          <p:spTgt spid="41"/>
                                        </p:tgtEl>
                                      </p:cBhvr>
                                    </p:animEffect>
                                    <p:set>
                                      <p:cBhvr>
                                        <p:cTn id="177" dur="1" fill="hold">
                                          <p:stCondLst>
                                            <p:cond delay="499"/>
                                          </p:stCondLst>
                                        </p:cTn>
                                        <p:tgtEl>
                                          <p:spTgt spid="41"/>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4" presetClass="exit" presetSubtype="10" fill="hold" grpId="0" nodeType="clickEffect">
                                  <p:stCondLst>
                                    <p:cond delay="0"/>
                                  </p:stCondLst>
                                  <p:childTnLst>
                                    <p:animEffect transition="out" filter="randombar(horizontal)">
                                      <p:cBhvr>
                                        <p:cTn id="181" dur="500"/>
                                        <p:tgtEl>
                                          <p:spTgt spid="42"/>
                                        </p:tgtEl>
                                      </p:cBhvr>
                                    </p:animEffect>
                                    <p:set>
                                      <p:cBhvr>
                                        <p:cTn id="182" dur="1" fill="hold">
                                          <p:stCondLst>
                                            <p:cond delay="499"/>
                                          </p:stCondLst>
                                        </p:cTn>
                                        <p:tgtEl>
                                          <p:spTgt spid="42"/>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nodeType="clickEffect">
                                  <p:stCondLst>
                                    <p:cond delay="0"/>
                                  </p:stCondLst>
                                  <p:childTnLst>
                                    <p:set>
                                      <p:cBhvr>
                                        <p:cTn id="186" dur="1" fill="hold">
                                          <p:stCondLst>
                                            <p:cond delay="0"/>
                                          </p:stCondLst>
                                        </p:cTn>
                                        <p:tgtEl>
                                          <p:spTgt spid="30"/>
                                        </p:tgtEl>
                                        <p:attrNameLst>
                                          <p:attrName>style.visibility</p:attrName>
                                        </p:attrNameLst>
                                      </p:cBhvr>
                                      <p:to>
                                        <p:strVal val="visible"/>
                                      </p:to>
                                    </p:set>
                                    <p:animEffect transition="in" filter="blinds(horizontal)">
                                      <p:cBhvr>
                                        <p:cTn id="187" dur="500"/>
                                        <p:tgtEl>
                                          <p:spTgt spid="30"/>
                                        </p:tgtEl>
                                      </p:cBhvr>
                                    </p:animEffect>
                                  </p:childTnLst>
                                </p:cTn>
                              </p:par>
                            </p:childTnLst>
                          </p:cTn>
                        </p:par>
                      </p:childTnLst>
                    </p:cTn>
                  </p:par>
                  <p:par>
                    <p:cTn id="188" fill="hold">
                      <p:stCondLst>
                        <p:cond delay="indefinite"/>
                      </p:stCondLst>
                      <p:childTnLst>
                        <p:par>
                          <p:cTn id="189" fill="hold">
                            <p:stCondLst>
                              <p:cond delay="0"/>
                            </p:stCondLst>
                            <p:childTnLst>
                              <p:par>
                                <p:cTn id="190" presetID="14" presetClass="exit" presetSubtype="10" fill="hold" nodeType="clickEffect">
                                  <p:stCondLst>
                                    <p:cond delay="0"/>
                                  </p:stCondLst>
                                  <p:childTnLst>
                                    <p:animEffect transition="out" filter="randombar(horizontal)">
                                      <p:cBhvr>
                                        <p:cTn id="191" dur="500"/>
                                        <p:tgtEl>
                                          <p:spTgt spid="30"/>
                                        </p:tgtEl>
                                      </p:cBhvr>
                                    </p:animEffect>
                                    <p:set>
                                      <p:cBhvr>
                                        <p:cTn id="192" dur="1" fill="hold">
                                          <p:stCondLst>
                                            <p:cond delay="499"/>
                                          </p:stCondLst>
                                        </p:cTn>
                                        <p:tgtEl>
                                          <p:spTgt spid="30"/>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14" presetClass="exit" presetSubtype="10" fill="hold" grpId="0" nodeType="clickEffect">
                                  <p:stCondLst>
                                    <p:cond delay="0"/>
                                  </p:stCondLst>
                                  <p:childTnLst>
                                    <p:animEffect transition="out" filter="randombar(horizontal)">
                                      <p:cBhvr>
                                        <p:cTn id="196" dur="500"/>
                                        <p:tgtEl>
                                          <p:spTgt spid="40"/>
                                        </p:tgtEl>
                                      </p:cBhvr>
                                    </p:animEffect>
                                    <p:set>
                                      <p:cBhvr>
                                        <p:cTn id="197"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1" grpId="0" animBg="1"/>
      <p:bldP spid="22" grpId="0" animBg="1"/>
      <p:bldP spid="23" grpId="0" animBg="1"/>
      <p:bldP spid="25" grpId="0" animBg="1"/>
      <p:bldP spid="26" grpId="0" animBg="1"/>
      <p:bldP spid="27" grpId="0" animBg="1"/>
      <p:bldP spid="28" grpId="0" animBg="1"/>
      <p:bldP spid="29" grpId="0" animBg="1"/>
      <p:bldP spid="31" grpId="0" animBg="1"/>
      <p:bldP spid="32" grpId="0" animBg="1"/>
      <p:bldP spid="35" grpId="0" animBg="1"/>
      <p:bldP spid="36" grpId="0" animBg="1"/>
      <p:bldP spid="38" grpId="0" animBg="1"/>
      <p:bldP spid="39" grpId="0" animBg="1"/>
      <p:bldP spid="40" grpId="0" animBg="1"/>
      <p:bldP spid="41" grpId="0" animBg="1"/>
      <p:bldP spid="42" grpId="0" animBg="1"/>
      <p:bldP spid="47" grpId="1" animBg="1"/>
      <p:bldP spid="50" grpId="1" animBg="1"/>
    </p:bldLst>
  </p:timing>
</p:sld>
</file>

<file path=ppt/theme/theme1.xml><?xml version="1.0" encoding="utf-8"?>
<a:theme xmlns:a="http://schemas.openxmlformats.org/drawingml/2006/main" name="Rognage">
  <a:themeElements>
    <a:clrScheme name="Rognage">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Rogn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gn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{DFA96EDC-F618-6644-A442-9AEEEA2CD86A}tf10001072</Template>
  <TotalTime>317</TotalTime>
  <Words>65</Words>
  <Application>Microsoft Macintosh PowerPoint</Application>
  <PresentationFormat>Grand écran</PresentationFormat>
  <Paragraphs>13</Paragraphs>
  <Slides>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Al Bayan Plain</vt:lpstr>
      <vt:lpstr>Calibri</vt:lpstr>
      <vt:lpstr>Franklin Gothic Book</vt:lpstr>
      <vt:lpstr>Rognage</vt:lpstr>
      <vt:lpstr>Carte mentale   les territoires ultramarins</vt:lpstr>
      <vt:lpstr>Consigne pour construire la carte mentale</vt:lpstr>
      <vt:lpstr>Présentation PowerPoint</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Carte mentale   les territoires ultramarins</dc:title>
  <dc:creator>William AlKimiya</dc:creator>
  <cp:lastModifiedBy>William AlKimiya</cp:lastModifiedBy>
  <cp:revision>8</cp:revision>
  <dcterms:created xsi:type="dcterms:W3CDTF">2018-06-20T14:10:31Z</dcterms:created>
  <dcterms:modified xsi:type="dcterms:W3CDTF">2018-06-20T19:53:02Z</dcterms:modified>
</cp:coreProperties>
</file>