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9CD4B-39A3-4053-ADD1-C5FE47DBC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CC659E-EAFA-44AC-9917-F0C623579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1BDCB2-5AED-4185-A9F8-232C3457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08703A-95C1-41EF-8428-07C15EF7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8062B3-885F-4CB6-A776-AAA710A5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34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35DB99-1716-4710-8577-766200F0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B443E5-0661-49B1-83DA-F39595B28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A40BDE-7950-4609-A0FA-88446C775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C51AAF-9993-41F4-A554-B70EF6CC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001ECA-D4E3-48CA-A574-3C11AF64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10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93AD40-7E5A-4E93-819E-56389A30A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5D685E-AF23-4ED6-8E41-8D44DCF83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D0A3D2-15F8-4B76-A32E-F718C03AE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EDBAE6-DCB8-4AB9-B08C-4C3CF656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87A5DC-2732-416B-9F71-21102D80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63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6B5A5-3D19-46A6-882E-EC5637D46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D4A588-CBCA-4FC3-8D4D-73E2EB28A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788DCF-6A9A-481F-AC5A-B841FBFB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F36FEE-6ACE-49D6-98C1-E19898FE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3FD9A2-DACA-4826-93CC-5E7978B0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70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A1B937-EF34-4716-B223-2A0747E3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56E32C-18AD-413E-B14C-7ED8DEE4D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B3D30F-7192-451B-B340-11BB73D6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33E083-D56B-4F94-B56B-87B90AB8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8527FF-8B7F-46B0-9ADF-BB0CD042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29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79FBF0-4132-4370-B940-37E9AC2E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236981-F211-4593-8779-91EB73D40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C265FD-3F44-4EFD-B867-7E713DCE2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BC328D-F084-4609-9032-981D5EE9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1C5167-A7C4-4BE2-A624-E3D186B1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D97639-8CF2-4E32-B47F-EB4BDCF7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99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82A2F-DA79-4320-8F67-9933F522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9C25FA-563F-4756-B590-D36DB3F88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0B285F-71A4-43E9-9018-8B74B67E1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D65BCF-C3AE-4D45-A49D-093EEC677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DD1BCD-21BF-4B1F-B693-B3C5DE06F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34F6A4-2C31-4FCC-A2F9-F6370A4D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3F2707-22A5-4B8D-BAFD-4108C930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3503D3-A7EC-4C30-9479-8CBC0243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47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98E56B-20E8-412A-B867-E5B491A4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429470-2DD5-488B-BF3B-A5C3540B7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47D2EE-E1FA-4274-A653-A92AFDF09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DA4159-149A-4DEF-96A8-D179F388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30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16D1C6F-4EA6-44D2-9B62-10DAE36A2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C37058-C33B-4EC0-8175-2E1F8903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924696-A823-4AE2-9C49-3F4F149F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8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FAD91-8AB2-418C-8FB1-2C5B3E35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B6897B-9F99-4A8A-9092-DBC5E2A16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180C77-74B2-4AA9-A5F8-106991C69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6152F7-5473-4D6F-9271-F13E8942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0117F8-0A0B-4E6B-992F-6AE721EB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09BDF8-C2C4-4613-A76B-E25DC181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19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C3E3E1-02B1-4B5E-8ACF-67F46807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8FC3C8-128A-4368-9AE6-6D00DF169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611E4B-51D3-48AC-9C9B-C73E00660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6070A7-3786-4AF2-A96F-684BC711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9D9B2E-77AF-4872-A266-D1AE7B07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FEC014-19FA-4558-B2C8-5857A746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4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84CB19-19CA-415A-A17C-8837DE3E3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B7F153-E2F5-4F67-B7CA-77759B78F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3913AC-FADC-4664-8E55-C9CCFCC883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14FC8-C491-4B59-88DE-9739406E8C8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3EFCEA-A8C5-474C-BFA0-770D131A9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C48D2E-2300-4331-8C5A-FAD98BCF4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761A5-7463-49B6-91E9-473A793C1D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19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6B5A5-2F84-4A33-B7AE-64C6D1518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5286"/>
            <a:ext cx="9144000" cy="912537"/>
          </a:xfrm>
        </p:spPr>
        <p:txBody>
          <a:bodyPr>
            <a:normAutofit fontScale="90000"/>
          </a:bodyPr>
          <a:lstStyle/>
          <a:p>
            <a:r>
              <a:rPr lang="fr-FR" dirty="0"/>
              <a:t>Carte mentale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06D7BA-B663-493D-90D2-E32686552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6782" y="1594384"/>
            <a:ext cx="5698435" cy="691666"/>
          </a:xfrm>
        </p:spPr>
        <p:txBody>
          <a:bodyPr/>
          <a:lstStyle/>
          <a:p>
            <a:r>
              <a:rPr lang="fr-FR" dirty="0"/>
              <a:t>Le monde après 1989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FF4BCA0-9963-4D71-AFE0-B0A5974E7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113" y="2489393"/>
            <a:ext cx="5563772" cy="371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4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05AB4-2CDB-440C-B3F7-2830C636B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184" y="351182"/>
            <a:ext cx="10129631" cy="67565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Consigne pour réaliser une carte mentale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0F6A13-575A-4714-BB3E-ADAC7A2B8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800"/>
            <a:ext cx="10515600" cy="498599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i="1" dirty="0"/>
              <a:t>Vous allez travailler sur la réalisation d’une carte mentale qui résume le chapitre sur </a:t>
            </a:r>
            <a:r>
              <a:rPr lang="fr-FR" b="1" i="1" dirty="0"/>
              <a:t>le monde après 1989</a:t>
            </a:r>
            <a:r>
              <a:rPr lang="fr-FR" i="1" dirty="0"/>
              <a:t>. </a:t>
            </a:r>
          </a:p>
          <a:p>
            <a:pPr>
              <a:buFontTx/>
              <a:buChar char="-"/>
            </a:pPr>
            <a:r>
              <a:rPr lang="fr-FR" dirty="0"/>
              <a:t>Ce sera donc thème central. Pour cela, vous pouvez faire plusieurs parties. </a:t>
            </a:r>
          </a:p>
          <a:p>
            <a:pPr lvl="1">
              <a:buFontTx/>
              <a:buChar char="-"/>
            </a:pPr>
            <a:r>
              <a:rPr lang="fr-FR" dirty="0"/>
              <a:t>Contexte (évènements importants) </a:t>
            </a:r>
          </a:p>
          <a:p>
            <a:pPr lvl="1">
              <a:buFontTx/>
              <a:buChar char="-"/>
            </a:pPr>
            <a:r>
              <a:rPr lang="fr-FR" dirty="0"/>
              <a:t>Le retour des anciennes rivalités</a:t>
            </a:r>
          </a:p>
          <a:p>
            <a:pPr lvl="1">
              <a:buFontTx/>
              <a:buChar char="-"/>
            </a:pPr>
            <a:r>
              <a:rPr lang="fr-FR" dirty="0"/>
              <a:t>Les nouvelles rivalités </a:t>
            </a:r>
          </a:p>
          <a:p>
            <a:pPr lvl="1">
              <a:buFontTx/>
              <a:buChar char="-"/>
            </a:pPr>
            <a:r>
              <a:rPr lang="fr-FR" dirty="0"/>
              <a:t> Raisons du désordre mondial (pourquoi on parle de désordre)</a:t>
            </a:r>
          </a:p>
          <a:p>
            <a:pPr lvl="1">
              <a:buFontTx/>
              <a:buChar char="-"/>
            </a:pPr>
            <a:r>
              <a:rPr lang="fr-FR" dirty="0"/>
              <a:t>Nouveaux enjeux (défis, objectifs)</a:t>
            </a:r>
          </a:p>
          <a:p>
            <a:pPr marL="457200" lvl="1" indent="0">
              <a:buNone/>
            </a:pPr>
            <a:endParaRPr lang="fr-FR" dirty="0"/>
          </a:p>
          <a:p>
            <a:pPr lvl="1">
              <a:buFontTx/>
              <a:buChar char="-"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l’objectif de cette carte mentale est de décrire et d’expliquer avec les mots du cours ce qui se passe </a:t>
            </a:r>
            <a:r>
              <a:rPr lang="fr-FR"/>
              <a:t>après 1989.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210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226245-7C5B-416F-B809-1B58E0684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33258"/>
            <a:ext cx="8915400" cy="895558"/>
          </a:xfrm>
        </p:spPr>
        <p:txBody>
          <a:bodyPr/>
          <a:lstStyle/>
          <a:p>
            <a:pPr algn="ctr"/>
            <a:r>
              <a:rPr lang="fr-FR" u="sng" dirty="0"/>
              <a:t>Aide à la réalisation 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C4EF202-C7A0-4BCD-8990-3F1DD14931B4}"/>
              </a:ext>
            </a:extLst>
          </p:cNvPr>
          <p:cNvSpPr/>
          <p:nvPr/>
        </p:nvSpPr>
        <p:spPr>
          <a:xfrm>
            <a:off x="4744278" y="3199537"/>
            <a:ext cx="2093844" cy="16035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 monde après 1989 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8E40115-8A96-4472-9EFE-2C8BD745F8C6}"/>
              </a:ext>
            </a:extLst>
          </p:cNvPr>
          <p:cNvSpPr/>
          <p:nvPr/>
        </p:nvSpPr>
        <p:spPr>
          <a:xfrm>
            <a:off x="8155056" y="1362420"/>
            <a:ext cx="2093844" cy="160351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rivalités nouvelles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B2B82AE-21B5-4837-8256-72E81E80238C}"/>
              </a:ext>
            </a:extLst>
          </p:cNvPr>
          <p:cNvSpPr/>
          <p:nvPr/>
        </p:nvSpPr>
        <p:spPr>
          <a:xfrm>
            <a:off x="8155056" y="4306092"/>
            <a:ext cx="2093844" cy="160351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Retour d’anciennes rivalités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B7F5DAE-0D59-4F5B-88CF-D0AC6B081BED}"/>
              </a:ext>
            </a:extLst>
          </p:cNvPr>
          <p:cNvSpPr/>
          <p:nvPr/>
        </p:nvSpPr>
        <p:spPr>
          <a:xfrm>
            <a:off x="1638300" y="4604371"/>
            <a:ext cx="2093844" cy="160351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Les enjeux (dénucléarisation…) 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02E683D-BEC3-4EEC-9947-B55DF52D791B}"/>
              </a:ext>
            </a:extLst>
          </p:cNvPr>
          <p:cNvSpPr/>
          <p:nvPr/>
        </p:nvSpPr>
        <p:spPr>
          <a:xfrm>
            <a:off x="1638300" y="1451872"/>
            <a:ext cx="2093844" cy="160351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Contexte : Fin de guerre froide 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B50F3C5-9C3E-4FB1-9146-162BE1341343}"/>
              </a:ext>
            </a:extLst>
          </p:cNvPr>
          <p:cNvCxnSpPr/>
          <p:nvPr/>
        </p:nvCxnSpPr>
        <p:spPr>
          <a:xfrm flipV="1">
            <a:off x="6732104" y="2557670"/>
            <a:ext cx="1422952" cy="967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97C59681-6204-465D-9A10-EFC37992D442}"/>
              </a:ext>
            </a:extLst>
          </p:cNvPr>
          <p:cNvCxnSpPr/>
          <p:nvPr/>
        </p:nvCxnSpPr>
        <p:spPr>
          <a:xfrm>
            <a:off x="6692348" y="4452730"/>
            <a:ext cx="1462708" cy="583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462A198A-8345-4A8E-B34F-6168CAE922BA}"/>
              </a:ext>
            </a:extLst>
          </p:cNvPr>
          <p:cNvCxnSpPr/>
          <p:nvPr/>
        </p:nvCxnSpPr>
        <p:spPr>
          <a:xfrm flipH="1" flipV="1">
            <a:off x="3659257" y="2586642"/>
            <a:ext cx="1230795" cy="1021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A15C5666-E2C1-43F7-8B97-C363538FDED3}"/>
              </a:ext>
            </a:extLst>
          </p:cNvPr>
          <p:cNvCxnSpPr/>
          <p:nvPr/>
        </p:nvCxnSpPr>
        <p:spPr>
          <a:xfrm flipH="1">
            <a:off x="3732144" y="4452730"/>
            <a:ext cx="1118152" cy="67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684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125</Words>
  <Application>Microsoft Office PowerPoint</Application>
  <PresentationFormat>Grand écran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Thème Office</vt:lpstr>
      <vt:lpstr>Carte mentale </vt:lpstr>
      <vt:lpstr>Consigne pour réaliser une carte mentale </vt:lpstr>
      <vt:lpstr>Aide à la réalisation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 mentale</dc:title>
  <dc:creator>saindou rehema</dc:creator>
  <cp:lastModifiedBy>saindou rehema</cp:lastModifiedBy>
  <cp:revision>3</cp:revision>
  <dcterms:created xsi:type="dcterms:W3CDTF">2018-06-20T20:39:37Z</dcterms:created>
  <dcterms:modified xsi:type="dcterms:W3CDTF">2018-06-20T20:50:47Z</dcterms:modified>
</cp:coreProperties>
</file>